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2" r:id="rId6"/>
    <p:sldId id="257" r:id="rId7"/>
    <p:sldId id="264" r:id="rId8"/>
    <p:sldId id="265" r:id="rId9"/>
    <p:sldId id="266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Добро пожаловать!" id="{E75E278A-FF0E-49A4-B170-79828D63BBAD}">
          <p14:sldIdLst>
            <p14:sldId id="256"/>
          </p14:sldIdLst>
        </p14:section>
        <p14:section name="Разрабатывайте, впечатляйте, работайте вместе" id="{B9B51309-D148-4332-87C2-07BE32FBCA3B}">
          <p14:sldIdLst>
            <p14:sldId id="262"/>
            <p14:sldId id="257"/>
            <p14:sldId id="264"/>
            <p14:sldId id="265"/>
            <p14:sldId id="266"/>
          </p14:sldIdLst>
        </p14:section>
        <p14:section name="Дополнительные сведения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80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undo custSel modSld modMainMaster modNotesMaster modHandout">
      <pc:chgData name="Fake Test User" userId="SID-0" providerId="Test" clId="FakeClientId" dt="2019-08-07T02:27:27.864" v="75" actId="790"/>
      <pc:docMkLst>
        <pc:docMk/>
      </pc:docMkLst>
      <pc:sldChg chg="modSp mod modNotes">
        <pc:chgData name="Fake Test User" userId="SID-0" providerId="Test" clId="FakeClientId" dt="2019-08-06T10:58:08.319" v="30" actId="790"/>
        <pc:sldMkLst>
          <pc:docMk/>
          <pc:sldMk cId="2471807738" sldId="256"/>
        </pc:sldMkLst>
        <pc:spChg chg="mod">
          <ac:chgData name="Fake Test User" userId="SID-0" providerId="Test" clId="FakeClientId" dt="2019-08-06T10:58:08.319" v="30" actId="790"/>
          <ac:spMkLst>
            <pc:docMk/>
            <pc:sldMk cId="2471807738" sldId="256"/>
            <ac:spMk id="2" creationId="{00000000-0000-0000-0000-000000000000}"/>
          </ac:spMkLst>
        </pc:spChg>
        <pc:spChg chg="mod">
          <ac:chgData name="Fake Test User" userId="SID-0" providerId="Test" clId="FakeClientId" dt="2019-08-06T10:58:08.319" v="30" actId="790"/>
          <ac:spMkLst>
            <pc:docMk/>
            <pc:sldMk cId="2471807738" sldId="256"/>
            <ac:spMk id="3" creationId="{00000000-0000-0000-0000-000000000000}"/>
          </ac:spMkLst>
        </pc:spChg>
      </pc:sldChg>
      <pc:sldChg chg="modSp mod modNotes">
        <pc:chgData name="Fake Test User" userId="SID-0" providerId="Test" clId="FakeClientId" dt="2019-08-07T02:26:51.257" v="74" actId="1036"/>
        <pc:sldMkLst>
          <pc:docMk/>
          <pc:sldMk cId="1328676004" sldId="257"/>
        </pc:sldMkLst>
        <pc:spChg chg="mod">
          <ac:chgData name="Fake Test User" userId="SID-0" providerId="Test" clId="FakeClientId" dt="2019-08-06T10:57:48.910" v="27" actId="790"/>
          <ac:spMkLst>
            <pc:docMk/>
            <pc:sldMk cId="1328676004" sldId="257"/>
            <ac:spMk id="2" creationId="{00000000-0000-0000-0000-000000000000}"/>
          </ac:spMkLst>
        </pc:spChg>
        <pc:spChg chg="mod">
          <ac:chgData name="Fake Test User" userId="SID-0" providerId="Test" clId="FakeClientId" dt="2019-08-06T11:00:00.581" v="40" actId="14100"/>
          <ac:spMkLst>
            <pc:docMk/>
            <pc:sldMk cId="1328676004" sldId="257"/>
            <ac:spMk id="3" creationId="{00000000-0000-0000-0000-000000000000}"/>
          </ac:spMkLst>
        </pc:spChg>
        <pc:picChg chg="mod">
          <ac:chgData name="Fake Test User" userId="SID-0" providerId="Test" clId="FakeClientId" dt="2019-08-07T02:26:43.617" v="72" actId="1035"/>
          <ac:picMkLst>
            <pc:docMk/>
            <pc:sldMk cId="1328676004" sldId="257"/>
            <ac:picMk id="6" creationId="{00000000-0000-0000-0000-000000000000}"/>
          </ac:picMkLst>
        </pc:picChg>
        <pc:picChg chg="mod">
          <ac:chgData name="Fake Test User" userId="SID-0" providerId="Test" clId="FakeClientId" dt="2019-08-06T11:00:29.767" v="41" actId="14826"/>
          <ac:picMkLst>
            <pc:docMk/>
            <pc:sldMk cId="1328676004" sldId="257"/>
            <ac:picMk id="7" creationId="{00000000-0000-0000-0000-000000000000}"/>
          </ac:picMkLst>
        </pc:picChg>
        <pc:picChg chg="mod">
          <ac:chgData name="Fake Test User" userId="SID-0" providerId="Test" clId="FakeClientId" dt="2019-08-07T02:26:51.257" v="74" actId="1036"/>
          <ac:picMkLst>
            <pc:docMk/>
            <pc:sldMk cId="1328676004" sldId="257"/>
            <ac:picMk id="9" creationId="{00000000-0000-0000-0000-000000000000}"/>
          </ac:picMkLst>
        </pc:picChg>
        <pc:picChg chg="mod">
          <ac:chgData name="Fake Test User" userId="SID-0" providerId="Test" clId="FakeClientId" dt="2019-08-06T11:00:49.781" v="42" actId="14826"/>
          <ac:picMkLst>
            <pc:docMk/>
            <pc:sldMk cId="1328676004" sldId="257"/>
            <ac:picMk id="11" creationId="{00000000-0000-0000-0000-000000000000}"/>
          </ac:picMkLst>
        </pc:picChg>
      </pc:sldChg>
      <pc:sldChg chg="modSp mod modNotes">
        <pc:chgData name="Fake Test User" userId="SID-0" providerId="Test" clId="FakeClientId" dt="2019-08-06T10:59:35.146" v="33" actId="14826"/>
        <pc:sldMkLst>
          <pc:docMk/>
          <pc:sldMk cId="2090733893" sldId="262"/>
        </pc:sldMkLst>
        <pc:spChg chg="mod">
          <ac:chgData name="Fake Test User" userId="SID-0" providerId="Test" clId="FakeClientId" dt="2019-08-06T10:57:43.598" v="26" actId="790"/>
          <ac:spMkLst>
            <pc:docMk/>
            <pc:sldMk cId="2090733893" sldId="262"/>
            <ac:spMk id="2" creationId="{00000000-0000-0000-0000-000000000000}"/>
          </ac:spMkLst>
        </pc:spChg>
        <pc:spChg chg="mod">
          <ac:chgData name="Fake Test User" userId="SID-0" providerId="Test" clId="FakeClientId" dt="2019-08-06T10:57:43.598" v="26" actId="790"/>
          <ac:spMkLst>
            <pc:docMk/>
            <pc:sldMk cId="2090733893" sldId="262"/>
            <ac:spMk id="3" creationId="{00000000-0000-0000-0000-000000000000}"/>
          </ac:spMkLst>
        </pc:spChg>
        <pc:picChg chg="mod">
          <ac:chgData name="Fake Test User" userId="SID-0" providerId="Test" clId="FakeClientId" dt="2019-08-06T10:59:16.100" v="32" actId="14826"/>
          <ac:picMkLst>
            <pc:docMk/>
            <pc:sldMk cId="2090733893" sldId="262"/>
            <ac:picMk id="4" creationId="{00000000-0000-0000-0000-000000000000}"/>
          </ac:picMkLst>
        </pc:picChg>
        <pc:picChg chg="mod">
          <ac:chgData name="Fake Test User" userId="SID-0" providerId="Test" clId="FakeClientId" dt="2019-08-06T10:59:35.146" v="33" actId="14826"/>
          <ac:picMkLst>
            <pc:docMk/>
            <pc:sldMk cId="2090733893" sldId="262"/>
            <ac:picMk id="5" creationId="{00000000-0000-0000-0000-000000000000}"/>
          </ac:picMkLst>
        </pc:picChg>
        <pc:picChg chg="mod">
          <ac:chgData name="Fake Test User" userId="SID-0" providerId="Test" clId="FakeClientId" dt="2019-08-06T10:58:59.835" v="31" actId="14826"/>
          <ac:picMkLst>
            <pc:docMk/>
            <pc:sldMk cId="2090733893" sldId="262"/>
            <ac:picMk id="6" creationId="{00000000-0000-0000-0000-000000000000}"/>
          </ac:picMkLst>
        </pc:picChg>
      </pc:sldChg>
      <pc:sldChg chg="modSp mod modNotes">
        <pc:chgData name="Fake Test User" userId="SID-0" providerId="Test" clId="FakeClientId" dt="2019-08-07T02:27:27.864" v="75" actId="790"/>
        <pc:sldMkLst>
          <pc:docMk/>
          <pc:sldMk cId="2317502127" sldId="263"/>
        </pc:sldMkLst>
        <pc:spChg chg="mod">
          <ac:chgData name="Fake Test User" userId="SID-0" providerId="Test" clId="FakeClientId" dt="2019-08-06T10:58:02.882" v="29" actId="790"/>
          <ac:spMkLst>
            <pc:docMk/>
            <pc:sldMk cId="2317502127" sldId="263"/>
            <ac:spMk id="2" creationId="{00000000-0000-0000-0000-000000000000}"/>
          </ac:spMkLst>
        </pc:spChg>
        <pc:spChg chg="mod">
          <ac:chgData name="Fake Test User" userId="SID-0" providerId="Test" clId="FakeClientId" dt="2019-08-07T02:21:10.668" v="58" actId="14100"/>
          <ac:spMkLst>
            <pc:docMk/>
            <pc:sldMk cId="2317502127" sldId="263"/>
            <ac:spMk id="3" creationId="{00000000-0000-0000-0000-000000000000}"/>
          </ac:spMkLst>
        </pc:spChg>
        <pc:spChg chg="mod">
          <ac:chgData name="Fake Test User" userId="SID-0" providerId="Test" clId="FakeClientId" dt="2019-08-06T10:58:02.882" v="29" actId="790"/>
          <ac:spMkLst>
            <pc:docMk/>
            <pc:sldMk cId="2317502127" sldId="263"/>
            <ac:spMk id="4" creationId="{00000000-0000-0000-0000-000000000000}"/>
          </ac:spMkLst>
        </pc:spChg>
        <pc:spChg chg="mod">
          <ac:chgData name="Fake Test User" userId="SID-0" providerId="Test" clId="FakeClientId" dt="2019-08-07T02:25:30.731" v="61"/>
          <ac:spMkLst>
            <pc:docMk/>
            <pc:sldMk cId="2317502127" sldId="263"/>
            <ac:spMk id="8" creationId="{00000000-0000-0000-0000-000000000000}"/>
          </ac:spMkLst>
        </pc:spChg>
        <pc:spChg chg="mod">
          <ac:chgData name="Fake Test User" userId="SID-0" providerId="Test" clId="FakeClientId" dt="2019-08-07T02:25:58.979" v="63"/>
          <ac:spMkLst>
            <pc:docMk/>
            <pc:sldMk cId="2317502127" sldId="263"/>
            <ac:spMk id="9" creationId="{00000000-0000-0000-0000-000000000000}"/>
          </ac:spMkLst>
        </pc:spChg>
      </pc:sldChg>
      <pc:sldChg chg="modSp mod modNotes">
        <pc:chgData name="Fake Test User" userId="SID-0" providerId="Test" clId="FakeClientId" dt="2019-08-06T11:01:19.420" v="43" actId="14826"/>
        <pc:sldMkLst>
          <pc:docMk/>
          <pc:sldMk cId="1531532291" sldId="264"/>
        </pc:sldMkLst>
        <pc:spChg chg="mod">
          <ac:chgData name="Fake Test User" userId="SID-0" providerId="Test" clId="FakeClientId" dt="2019-08-06T10:57:57.351" v="28" actId="790"/>
          <ac:spMkLst>
            <pc:docMk/>
            <pc:sldMk cId="1531532291" sldId="264"/>
            <ac:spMk id="2" creationId="{00000000-0000-0000-0000-000000000000}"/>
          </ac:spMkLst>
        </pc:spChg>
        <pc:spChg chg="mod">
          <ac:chgData name="Fake Test User" userId="SID-0" providerId="Test" clId="FakeClientId" dt="2019-08-06T10:57:57.351" v="28" actId="790"/>
          <ac:spMkLst>
            <pc:docMk/>
            <pc:sldMk cId="1531532291" sldId="264"/>
            <ac:spMk id="3" creationId="{00000000-0000-0000-0000-000000000000}"/>
          </ac:spMkLst>
        </pc:spChg>
        <pc:picChg chg="mod">
          <ac:chgData name="Fake Test User" userId="SID-0" providerId="Test" clId="FakeClientId" dt="2019-08-06T11:01:19.420" v="43" actId="14826"/>
          <ac:picMkLst>
            <pc:docMk/>
            <pc:sldMk cId="1531532291" sldId="264"/>
            <ac:picMk id="5" creationId="{00000000-0000-0000-0000-000000000000}"/>
          </ac:picMkLst>
        </pc:picChg>
      </pc:sldChg>
      <pc:sldMasterChg chg="modSp mod modSldLayout">
        <pc:chgData name="Fake Test User" userId="SID-0" providerId="Test" clId="FakeClientId" dt="2019-08-06T10:55:52.560" v="17" actId="790"/>
        <pc:sldMasterMkLst>
          <pc:docMk/>
          <pc:sldMasterMk cId="946754946" sldId="2147483660"/>
        </pc:sldMasterMkLst>
        <pc:spChg chg="mod">
          <ac:chgData name="Fake Test User" userId="SID-0" providerId="Test" clId="FakeClientId" dt="2019-08-06T10:54:42.159" v="6" actId="790"/>
          <ac:spMkLst>
            <pc:docMk/>
            <pc:sldMasterMk cId="946754946" sldId="2147483660"/>
            <ac:spMk id="2" creationId="{00000000-0000-0000-0000-000000000000}"/>
          </ac:spMkLst>
        </pc:spChg>
        <pc:spChg chg="mod">
          <ac:chgData name="Fake Test User" userId="SID-0" providerId="Test" clId="FakeClientId" dt="2019-08-06T10:54:42.159" v="6" actId="790"/>
          <ac:spMkLst>
            <pc:docMk/>
            <pc:sldMasterMk cId="946754946" sldId="2147483660"/>
            <ac:spMk id="3" creationId="{00000000-0000-0000-0000-000000000000}"/>
          </ac:spMkLst>
        </pc:spChg>
        <pc:spChg chg="mod">
          <ac:chgData name="Fake Test User" userId="SID-0" providerId="Test" clId="FakeClientId" dt="2019-08-06T10:54:42.159" v="6" actId="790"/>
          <ac:spMkLst>
            <pc:docMk/>
            <pc:sldMasterMk cId="946754946" sldId="2147483660"/>
            <ac:spMk id="4" creationId="{00000000-0000-0000-0000-000000000000}"/>
          </ac:spMkLst>
        </pc:spChg>
        <pc:spChg chg="mod">
          <ac:chgData name="Fake Test User" userId="SID-0" providerId="Test" clId="FakeClientId" dt="2019-08-06T10:54:42.159" v="6" actId="790"/>
          <ac:spMkLst>
            <pc:docMk/>
            <pc:sldMasterMk cId="946754946" sldId="2147483660"/>
            <ac:spMk id="5" creationId="{00000000-0000-0000-0000-000000000000}"/>
          </ac:spMkLst>
        </pc:spChg>
        <pc:spChg chg="mod">
          <ac:chgData name="Fake Test User" userId="SID-0" providerId="Test" clId="FakeClientId" dt="2019-08-06T10:54:42.159" v="6" actId="790"/>
          <ac:spMkLst>
            <pc:docMk/>
            <pc:sldMasterMk cId="946754946" sldId="2147483660"/>
            <ac:spMk id="6" creationId="{00000000-0000-0000-0000-000000000000}"/>
          </ac:spMkLst>
        </pc:spChg>
        <pc:sldLayoutChg chg="modSp mod">
          <pc:chgData name="Fake Test User" userId="SID-0" providerId="Test" clId="FakeClientId" dt="2019-08-06T10:54:48.439" v="7" actId="790"/>
          <pc:sldLayoutMkLst>
            <pc:docMk/>
            <pc:sldMasterMk cId="946754946" sldId="2147483660"/>
            <pc:sldLayoutMk cId="1718549498" sldId="2147483661"/>
          </pc:sldLayoutMkLst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4:48.439" v="7" actId="790"/>
            <ac:spMkLst>
              <pc:docMk/>
              <pc:sldMasterMk cId="946754946" sldId="2147483660"/>
              <pc:sldLayoutMk cId="1718549498" sldId="2147483661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01.110" v="8" actId="790"/>
          <pc:sldLayoutMkLst>
            <pc:docMk/>
            <pc:sldMasterMk cId="946754946" sldId="2147483660"/>
            <pc:sldLayoutMk cId="2185836540" sldId="2147483662"/>
          </pc:sldLayoutMkLst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01.110" v="8" actId="790"/>
            <ac:spMkLst>
              <pc:docMk/>
              <pc:sldMasterMk cId="946754946" sldId="2147483660"/>
              <pc:sldLayoutMk cId="2185836540" sldId="2147483662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06.157" v="9" actId="790"/>
          <pc:sldLayoutMkLst>
            <pc:docMk/>
            <pc:sldMasterMk cId="946754946" sldId="2147483660"/>
            <pc:sldLayoutMk cId="1335655537" sldId="2147483663"/>
          </pc:sldLayoutMkLst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06.157" v="9" actId="790"/>
            <ac:spMkLst>
              <pc:docMk/>
              <pc:sldMasterMk cId="946754946" sldId="2147483660"/>
              <pc:sldLayoutMk cId="1335655537" sldId="2147483663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11.860" v="10" actId="790"/>
          <pc:sldLayoutMkLst>
            <pc:docMk/>
            <pc:sldMasterMk cId="946754946" sldId="2147483660"/>
            <pc:sldLayoutMk cId="3328223887" sldId="2147483664"/>
          </pc:sldLayoutMkLst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8" creationId="{00000000-0000-0000-0000-000000000000}"/>
            </ac:spMkLst>
          </pc:spChg>
          <pc:spChg chg="mod">
            <ac:chgData name="Fake Test User" userId="SID-0" providerId="Test" clId="FakeClientId" dt="2019-08-06T10:55:11.860" v="10" actId="790"/>
            <ac:spMkLst>
              <pc:docMk/>
              <pc:sldMasterMk cId="946754946" sldId="2147483660"/>
              <pc:sldLayoutMk cId="3328223887" sldId="2147483664"/>
              <ac:spMk id="9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17.141" v="11" actId="790"/>
          <pc:sldLayoutMkLst>
            <pc:docMk/>
            <pc:sldMasterMk cId="946754946" sldId="2147483660"/>
            <pc:sldLayoutMk cId="3606029816" sldId="2147483665"/>
          </pc:sldLayoutMkLst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8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9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10" creationId="{00000000-0000-0000-0000-000000000000}"/>
            </ac:spMkLst>
          </pc:spChg>
          <pc:spChg chg="mod">
            <ac:chgData name="Fake Test User" userId="SID-0" providerId="Test" clId="FakeClientId" dt="2019-08-06T10:55:17.141" v="11" actId="790"/>
            <ac:spMkLst>
              <pc:docMk/>
              <pc:sldMasterMk cId="946754946" sldId="2147483660"/>
              <pc:sldLayoutMk cId="3606029816" sldId="2147483665"/>
              <ac:spMk id="11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22.187" v="12" actId="790"/>
          <pc:sldLayoutMkLst>
            <pc:docMk/>
            <pc:sldMasterMk cId="946754946" sldId="2147483660"/>
            <pc:sldLayoutMk cId="100814485" sldId="2147483666"/>
          </pc:sldLayoutMkLst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22.187" v="12" actId="790"/>
            <ac:spMkLst>
              <pc:docMk/>
              <pc:sldMasterMk cId="946754946" sldId="2147483660"/>
              <pc:sldLayoutMk cId="100814485" sldId="2147483666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27.546" v="13" actId="790"/>
          <pc:sldLayoutMkLst>
            <pc:docMk/>
            <pc:sldMasterMk cId="946754946" sldId="2147483660"/>
            <pc:sldLayoutMk cId="4037432058" sldId="2147483667"/>
          </pc:sldLayoutMkLst>
          <pc:spChg chg="mod">
            <ac:chgData name="Fake Test User" userId="SID-0" providerId="Test" clId="FakeClientId" dt="2019-08-06T10:55:27.546" v="13" actId="790"/>
            <ac:spMkLst>
              <pc:docMk/>
              <pc:sldMasterMk cId="946754946" sldId="2147483660"/>
              <pc:sldLayoutMk cId="4037432058" sldId="2147483667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27.546" v="13" actId="790"/>
            <ac:spMkLst>
              <pc:docMk/>
              <pc:sldMasterMk cId="946754946" sldId="2147483660"/>
              <pc:sldLayoutMk cId="4037432058" sldId="2147483667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27.546" v="13" actId="790"/>
            <ac:spMkLst>
              <pc:docMk/>
              <pc:sldMasterMk cId="946754946" sldId="2147483660"/>
              <pc:sldLayoutMk cId="4037432058" sldId="2147483667"/>
              <ac:spMk id="4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33.546" v="14" actId="790"/>
          <pc:sldLayoutMkLst>
            <pc:docMk/>
            <pc:sldMasterMk cId="946754946" sldId="2147483660"/>
            <pc:sldLayoutMk cId="1784193825" sldId="2147483668"/>
          </pc:sldLayoutMkLst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33.546" v="14" actId="790"/>
            <ac:spMkLst>
              <pc:docMk/>
              <pc:sldMasterMk cId="946754946" sldId="2147483660"/>
              <pc:sldLayoutMk cId="1784193825" sldId="2147483668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40.686" v="15" actId="790"/>
          <pc:sldLayoutMkLst>
            <pc:docMk/>
            <pc:sldMasterMk cId="946754946" sldId="2147483660"/>
            <pc:sldLayoutMk cId="3161095380" sldId="2147483669"/>
          </pc:sldLayoutMkLst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40.686" v="15" actId="790"/>
            <ac:spMkLst>
              <pc:docMk/>
              <pc:sldMasterMk cId="946754946" sldId="2147483660"/>
              <pc:sldLayoutMk cId="3161095380" sldId="2147483669"/>
              <ac:spMk id="7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46.654" v="16" actId="790"/>
          <pc:sldLayoutMkLst>
            <pc:docMk/>
            <pc:sldMasterMk cId="946754946" sldId="2147483660"/>
            <pc:sldLayoutMk cId="596921339" sldId="2147483670"/>
          </pc:sldLayoutMkLst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46.654" v="16" actId="790"/>
            <ac:spMkLst>
              <pc:docMk/>
              <pc:sldMasterMk cId="946754946" sldId="2147483660"/>
              <pc:sldLayoutMk cId="596921339" sldId="2147483670"/>
              <ac:spMk id="8" creationId="{00000000-0000-0000-0000-000000000000}"/>
            </ac:spMkLst>
          </pc:spChg>
        </pc:sldLayoutChg>
        <pc:sldLayoutChg chg="modSp mod">
          <pc:chgData name="Fake Test User" userId="SID-0" providerId="Test" clId="FakeClientId" dt="2019-08-06T10:55:52.560" v="17" actId="790"/>
          <pc:sldLayoutMkLst>
            <pc:docMk/>
            <pc:sldMasterMk cId="946754946" sldId="2147483660"/>
            <pc:sldLayoutMk cId="1302266631" sldId="2147483671"/>
          </pc:sldLayoutMkLst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2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3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4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5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6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7" creationId="{00000000-0000-0000-0000-000000000000}"/>
            </ac:spMkLst>
          </pc:spChg>
          <pc:spChg chg="mod">
            <ac:chgData name="Fake Test User" userId="SID-0" providerId="Test" clId="FakeClientId" dt="2019-08-06T10:55:52.560" v="17" actId="790"/>
            <ac:spMkLst>
              <pc:docMk/>
              <pc:sldMasterMk cId="946754946" sldId="2147483660"/>
              <pc:sldLayoutMk cId="1302266631" sldId="2147483671"/>
              <ac:spMk id="8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2B3D7CA0-C4A8-496D-A4F8-E9AFEE532D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1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11BF71C1-CEBB-4820-AC3C-98BEF67FCBA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7E514-60F3-429F-A347-03D3C1406553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4EC0341D-4C1B-4FC7-ABE7-29CC469D97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1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02CD4014-4441-42A1-8829-265A97360B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39D89B-157B-430C-AF09-B872B7A3AA7F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190528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729564-AA2B-4127-AD39-85959D55B104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291345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64055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noProof="1" dirty="0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000757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noProof="1" dirty="0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226127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noProof="1" dirty="0" smtClean="0"/>
              <a:t>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227820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rtlCol="0"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517EB0-96A6-405B-91F5-8A586E165513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8" name="Прямоугольник 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DB0DD6-BDC3-46EF-AA84-3C052725C73E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8" name="Прямоугольник 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1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F155A9-48DE-4655-BA1E-0C4E6081E62C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8" name="Прямоугольник 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838201" y="1825625"/>
            <a:ext cx="416775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E9A24A-E5DC-408F-A580-D4BEC90B1612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8" name="Прямоугольник 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rtlCol="0"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323308" y="2402237"/>
            <a:ext cx="5269424" cy="2187226"/>
          </a:xfrm>
        </p:spPr>
        <p:txBody>
          <a:bodyPr rtlCol="0"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3F37DC-2B5F-4D54-9B95-9DE5F20668EC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Второй уровень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Третий уровень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Второй уровень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Третий уровень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050A4E-D522-4129-B321-53D7CD790E73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831851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Второй уровень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Третий уровень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189664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Второй уровень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Третий уровень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3F81F9-0A92-4D85-B67E-4E66CADBA97F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1" name="Прямоугольник 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46597F-4531-4989-BC18-6D6B9DAB02DA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7" name="Прямоугольник 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1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729524-C98F-42F5-B687-6E986506F236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Второй уровень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Третий уровень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3497B3-86CE-46CB-B438-A17E22334F2F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Изображение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E66A08-9861-4517-ACCE-1EEDB604D995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E334B57-52A9-4D05-AEB1-E18B7AF10341}" type="datetime1">
              <a:rPr lang="ru-RU" noProof="1" smtClean="0"/>
              <a:t>30.04.2024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202" y="548090"/>
            <a:ext cx="10515600" cy="2387600"/>
          </a:xfrm>
        </p:spPr>
        <p:txBody>
          <a:bodyPr rtlCol="0">
            <a:normAutofit/>
          </a:bodyPr>
          <a:lstStyle/>
          <a:p>
            <a:r>
              <a:rPr lang="ru-RU" sz="3200" noProof="1" smtClean="0"/>
              <a:t>Проект </a:t>
            </a:r>
            <a:r>
              <a:rPr lang="en-US" sz="3200" b="1" dirty="0" err="1" smtClean="0"/>
              <a:t>WebServer+API</a:t>
            </a:r>
            <a:r>
              <a:rPr lang="ru-RU" sz="3200" b="1" dirty="0" smtClean="0"/>
              <a:t/>
            </a:r>
            <a:br>
              <a:rPr lang="ru-RU" sz="3200" b="1" dirty="0" smtClean="0"/>
            </a:br>
            <a:r>
              <a:rPr lang="ru-RU" sz="3200" b="1" dirty="0" smtClean="0"/>
              <a:t> </a:t>
            </a:r>
            <a:r>
              <a:rPr lang="ru-RU" sz="3200" b="1" dirty="0"/>
              <a:t>– Симулятор </a:t>
            </a:r>
            <a:r>
              <a:rPr lang="ru-RU" sz="3200" b="1" dirty="0" err="1"/>
              <a:t>демо</a:t>
            </a:r>
            <a:r>
              <a:rPr lang="ru-RU" sz="3200" b="1" dirty="0"/>
              <a:t>-торговли на </a:t>
            </a:r>
            <a:r>
              <a:rPr lang="ru-RU" sz="3200" b="1" dirty="0" err="1"/>
              <a:t>криптовалюте</a:t>
            </a:r>
            <a:r>
              <a:rPr lang="ru-RU" sz="3200" b="1" dirty="0"/>
              <a:t> </a:t>
            </a:r>
            <a:r>
              <a:rPr lang="ru-RU" sz="3200" b="1" dirty="0" err="1"/>
              <a:t>Bitcoin</a:t>
            </a:r>
            <a:r>
              <a:rPr lang="ru-RU" sz="3200" b="1" dirty="0"/>
              <a:t>, </a:t>
            </a:r>
            <a:r>
              <a:rPr lang="ru-RU" sz="3200" b="1" dirty="0" err="1"/>
              <a:t>Etherum</a:t>
            </a:r>
            <a:r>
              <a:rPr lang="ru-RU" sz="3200" b="1" dirty="0"/>
              <a:t>, </a:t>
            </a:r>
            <a:r>
              <a:rPr lang="ru-RU" sz="3200" b="1" dirty="0" err="1"/>
              <a:t>Litcoin</a:t>
            </a:r>
            <a:r>
              <a:rPr lang="ru-RU" sz="3200" b="1" dirty="0" smtClean="0"/>
              <a:t>.</a:t>
            </a:r>
            <a:endParaRPr lang="ru-RU" sz="3200" noProof="1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648203" y="5210362"/>
            <a:ext cx="6705599" cy="1137793"/>
          </a:xfrm>
        </p:spPr>
        <p:txBody>
          <a:bodyPr rtlCol="0">
            <a:normAutofit/>
          </a:bodyPr>
          <a:lstStyle/>
          <a:p>
            <a:pPr rtl="0"/>
            <a:r>
              <a:rPr lang="ru-RU" noProof="1" smtClean="0"/>
              <a:t>Сделал:Голублев Никита(2 год обучения)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Начальное окно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4"/>
            <a:ext cx="4876800" cy="4447761"/>
          </a:xfrm>
        </p:spPr>
        <p:txBody>
          <a:bodyPr rtlCol="0">
            <a:normAutofit/>
          </a:bodyPr>
          <a:lstStyle/>
          <a:p>
            <a:pPr rtl="0"/>
            <a:r>
              <a:rPr lang="ru-RU" sz="2400" noProof="1" smtClean="0"/>
              <a:t>В начале нам представленно окно с предложением начать торговлю.</a:t>
            </a:r>
          </a:p>
          <a:p>
            <a:pPr rtl="0"/>
            <a:r>
              <a:rPr lang="ru-RU" sz="2400" noProof="1" smtClean="0"/>
              <a:t>Елси пользователь нажмёт на неё, то его перенесёт на страницу регистрации.</a:t>
            </a:r>
            <a:endParaRPr lang="ru-RU" sz="2400" noProof="1"/>
          </a:p>
          <a:p>
            <a:pPr rtl="0"/>
            <a:endParaRPr lang="ru-RU" noProof="1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310" y="1825624"/>
            <a:ext cx="6584302" cy="333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3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Страница входа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4434" y="1717560"/>
            <a:ext cx="6093884" cy="4433752"/>
          </a:xfrm>
        </p:spPr>
        <p:txBody>
          <a:bodyPr rtlCol="0">
            <a:normAutofit/>
          </a:bodyPr>
          <a:lstStyle/>
          <a:p>
            <a:pPr rtl="0"/>
            <a:r>
              <a:rPr lang="ru-RU" noProof="1" smtClean="0"/>
              <a:t>На странице регистрации представленна форма для ввода имени пользователя и пароля от акаунта. </a:t>
            </a:r>
          </a:p>
          <a:p>
            <a:pPr rtl="0"/>
            <a:r>
              <a:rPr lang="ru-RU" noProof="1" smtClean="0"/>
              <a:t>При нажати кнопки осуществляется проверка на наличие пользователя в базе данных.</a:t>
            </a:r>
          </a:p>
          <a:p>
            <a:pPr rtl="0"/>
            <a:r>
              <a:rPr lang="ru-RU" noProof="1" smtClean="0"/>
              <a:t>Так же есть предложение регистрации, если у пользователя нет акаунта.</a:t>
            </a:r>
            <a:endParaRPr lang="ru-RU" noProof="1"/>
          </a:p>
          <a:p>
            <a:pPr rtl="0"/>
            <a:endParaRPr lang="ru-RU" sz="1050" noProof="1" smtClean="0"/>
          </a:p>
          <a:p>
            <a:pPr rtl="0"/>
            <a:endParaRPr lang="ru-RU" noProof="1"/>
          </a:p>
          <a:p>
            <a:pPr rtl="0"/>
            <a:endParaRPr lang="ru-RU" noProof="1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237" y="1479665"/>
            <a:ext cx="5483402" cy="503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Страница регистрации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noProof="1" smtClean="0"/>
              <a:t>На странице регистрации присутвуют такое же поле для ввода.</a:t>
            </a:r>
          </a:p>
          <a:p>
            <a:pPr rtl="0"/>
            <a:r>
              <a:rPr lang="ru-RU" noProof="1" smtClean="0"/>
              <a:t>При нажатии кнопки, сайт проверяет, есть ли пользователь с таким инкнеймом.</a:t>
            </a:r>
            <a:r>
              <a:rPr lang="ru-RU" noProof="1" smtClean="0"/>
              <a:t>Если -  да, регистрации не происходит и сайт выдаёт оповещение.</a:t>
            </a:r>
          </a:p>
          <a:p>
            <a:pPr rtl="0"/>
            <a:r>
              <a:rPr lang="ru-RU" noProof="1" smtClean="0"/>
              <a:t>Так же есть ссылка на страницу регистрации.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117" y="1682694"/>
            <a:ext cx="5445311" cy="44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3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Страница торговли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noProof="1" smtClean="0"/>
              <a:t>На странице торговли есть меню,для перехода на профиль пользователя.</a:t>
            </a:r>
          </a:p>
          <a:p>
            <a:pPr rtl="0"/>
            <a:r>
              <a:rPr lang="ru-RU" noProof="1" smtClean="0"/>
              <a:t>Таблица с данными о данной цене криптовалюты, цена покупки или продажи, количество в кошельке и прибыль.</a:t>
            </a:r>
          </a:p>
          <a:p>
            <a:pPr rtl="0"/>
            <a:r>
              <a:rPr lang="ru-RU" noProof="1" smtClean="0"/>
              <a:t>Снизу таблицы панель с возможность покупки и продажи криптовалют.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5467" y="1603924"/>
            <a:ext cx="6050541" cy="503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017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Страница профиля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noProof="1" smtClean="0"/>
              <a:t>На странице профиля дана информация в таблице о:</a:t>
            </a:r>
            <a:br>
              <a:rPr lang="ru-RU" noProof="1" smtClean="0"/>
            </a:br>
            <a:r>
              <a:rPr lang="ru-RU" noProof="1" smtClean="0"/>
              <a:t>Никнейме пользвателя.</a:t>
            </a:r>
          </a:p>
          <a:p>
            <a:pPr rtl="0"/>
            <a:r>
              <a:rPr lang="ru-RU" noProof="1" smtClean="0"/>
              <a:t>Количество биткойнов в кошельке.</a:t>
            </a:r>
          </a:p>
          <a:p>
            <a:r>
              <a:rPr lang="ru-RU" noProof="1"/>
              <a:t>Количество </a:t>
            </a:r>
            <a:r>
              <a:rPr lang="ru-RU" noProof="1" smtClean="0"/>
              <a:t>эфирумов </a:t>
            </a:r>
            <a:r>
              <a:rPr lang="ru-RU" noProof="1"/>
              <a:t>кошельке</a:t>
            </a:r>
            <a:r>
              <a:rPr lang="ru-RU" noProof="1" smtClean="0"/>
              <a:t>.</a:t>
            </a:r>
          </a:p>
          <a:p>
            <a:r>
              <a:rPr lang="ru-RU" noProof="1"/>
              <a:t>Количество </a:t>
            </a:r>
            <a:r>
              <a:rPr lang="ru-RU" noProof="1" smtClean="0"/>
              <a:t>литкойнов в </a:t>
            </a:r>
            <a:r>
              <a:rPr lang="ru-RU" noProof="1"/>
              <a:t>кошельке.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9117" y="1544652"/>
            <a:ext cx="4833946" cy="491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639985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5909718_TF02923944" id="{FD452A96-9397-4E55-B13E-1287DFC5A149}" vid="{D91014FE-B126-4C64-8B83-8CAA7B081481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1584528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2012-06-20T23:39:00+00:00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TP102923943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843282</LocLastLocAttemptVersionLookup>
    <IsSearchable xmlns="4873beb7-5857-4685-be1f-d57550cc96cc">true</IsSearchable>
    <TemplateTemplateType xmlns="4873beb7-5857-4685-be1f-d57550cc96cc">PowerPoint Template - Slideshow Launch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LocMarketGroupTiers2 xmlns="4873beb7-5857-4685-be1f-d57550cc96cc" xsi:nil="true"/>
    <APAuthor xmlns="4873beb7-5857-4685-be1f-d57550cc96cc">
      <UserInfo>
        <DisplayName>REDMOND\v-sa</DisplayName>
        <AccountId>2467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0C04F-E7AC-41AB-9C6D-1B1BB88BFF7F}">
  <ds:schemaRefs>
    <ds:schemaRef ds:uri="http://purl.org/dc/elements/1.1/"/>
    <ds:schemaRef ds:uri="http://schemas.microsoft.com/office/2006/metadata/properties"/>
    <ds:schemaRef ds:uri="4873beb7-5857-4685-be1f-d57550cc96cc"/>
    <ds:schemaRef ds:uri="http://purl.org/dc/dcmitype/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3EE7759-C66F-4EA4-9863-7EBA32518D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Добро пожаловать в PowerPoint!</Template>
  <TotalTime>16</TotalTime>
  <Words>174</Words>
  <Application>Microsoft Office PowerPoint</Application>
  <PresentationFormat>Широкоэкранный</PresentationFormat>
  <Paragraphs>29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Segoe UI</vt:lpstr>
      <vt:lpstr>Segoe UI Light</vt:lpstr>
      <vt:lpstr>WelcomeDoc</vt:lpstr>
      <vt:lpstr>Проект WebServer+API  – Симулятор демо-торговли на криптовалюте Bitcoin, Etherum, Litcoin.</vt:lpstr>
      <vt:lpstr>Начальное окно</vt:lpstr>
      <vt:lpstr>Страница входа</vt:lpstr>
      <vt:lpstr>Страница регистрации</vt:lpstr>
      <vt:lpstr>Страница торговли</vt:lpstr>
      <vt:lpstr>Страница профиля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WebServer+API  – Симулятор демо-торговли на криптовалюте Bitcoin, Etherum, Litcoin.</dc:title>
  <dc:creator>Учетная запись Майкрософт</dc:creator>
  <cp:keywords/>
  <cp:lastModifiedBy>Учетная запись Майкрософт</cp:lastModifiedBy>
  <cp:revision>2</cp:revision>
  <dcterms:created xsi:type="dcterms:W3CDTF">2024-04-30T17:55:14Z</dcterms:created>
  <dcterms:modified xsi:type="dcterms:W3CDTF">2024-04-30T18:11:50Z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</Properties>
</file>

<file path=docProps/thumbnail.jpeg>
</file>